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" r:id="rId2"/>
    <p:sldId id="257" r:id="rId3"/>
    <p:sldId id="260" r:id="rId4"/>
    <p:sldId id="261" r:id="rId5"/>
    <p:sldId id="262" r:id="rId6"/>
    <p:sldId id="272" r:id="rId7"/>
    <p:sldId id="264" r:id="rId8"/>
    <p:sldId id="265" r:id="rId9"/>
    <p:sldId id="267" r:id="rId10"/>
    <p:sldId id="269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1F5F-80C9-4528-9073-7B6E11E603F2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FA537-D6C0-46EC-B06F-2B1725753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8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http://www.o-detstve.ru Портал "О детстве"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1B9-AD06-4669-A288-9B28886C2A9F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E69-B5AD-490A-B86F-ACAC0A2FB3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1B9-AD06-4669-A288-9B28886C2A9F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E69-B5AD-490A-B86F-ACAC0A2FB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1B9-AD06-4669-A288-9B28886C2A9F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E69-B5AD-490A-B86F-ACAC0A2FB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1B9-AD06-4669-A288-9B28886C2A9F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E69-B5AD-490A-B86F-ACAC0A2FB3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1B9-AD06-4669-A288-9B28886C2A9F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E69-B5AD-490A-B86F-ACAC0A2FB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1B9-AD06-4669-A288-9B28886C2A9F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E69-B5AD-490A-B86F-ACAC0A2FB3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1B9-AD06-4669-A288-9B28886C2A9F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E69-B5AD-490A-B86F-ACAC0A2FB3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1B9-AD06-4669-A288-9B28886C2A9F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E69-B5AD-490A-B86F-ACAC0A2FB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1B9-AD06-4669-A288-9B28886C2A9F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E69-B5AD-490A-B86F-ACAC0A2FB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1B9-AD06-4669-A288-9B28886C2A9F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E69-B5AD-490A-B86F-ACAC0A2FB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E1B9-AD06-4669-A288-9B28886C2A9F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AE69-B5AD-490A-B86F-ACAC0A2FB3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4BE1B9-AD06-4669-A288-9B28886C2A9F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2DAE69-B5AD-490A-B86F-ACAC0A2FB3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5.jpe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12" Type="http://schemas.openxmlformats.org/officeDocument/2006/relationships/image" Target="../media/image3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33.jpeg"/><Relationship Id="rId5" Type="http://schemas.openxmlformats.org/officeDocument/2006/relationships/slide" Target="slide1.xml"/><Relationship Id="rId10" Type="http://schemas.openxmlformats.org/officeDocument/2006/relationships/image" Target="../media/image32.jpeg"/><Relationship Id="rId4" Type="http://schemas.openxmlformats.org/officeDocument/2006/relationships/image" Target="../media/image13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9.jpeg"/><Relationship Id="rId3" Type="http://schemas.openxmlformats.org/officeDocument/2006/relationships/audio" Target="../media/audio4.wav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3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12" Type="http://schemas.openxmlformats.org/officeDocument/2006/relationships/image" Target="../media/image2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slide" Target="slide11.xml"/><Relationship Id="rId10" Type="http://schemas.openxmlformats.org/officeDocument/2006/relationships/image" Target="../media/image27.jpeg"/><Relationship Id="rId4" Type="http://schemas.openxmlformats.org/officeDocument/2006/relationships/image" Target="../media/image13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olshoy_detskiy_khor_tst_i_vr_-_chunga-changa_(zaycev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7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голуб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 rot="217977">
            <a:off x="3810000" y="1066800"/>
            <a:ext cx="2057400" cy="800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pic>
        <p:nvPicPr>
          <p:cNvPr id="16388" name="Picture 6" descr="вместе - копи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/>
          <a:stretch>
            <a:fillRect/>
          </a:stretch>
        </p:blipFill>
        <p:spPr bwMode="auto">
          <a:xfrm>
            <a:off x="304800" y="5638800"/>
            <a:ext cx="911225" cy="990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7" descr="попугай 2 - копия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8752"/>
              </a:clrFrom>
              <a:clrTo>
                <a:srgbClr val="FF875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 b="4306"/>
          <a:stretch>
            <a:fillRect/>
          </a:stretch>
        </p:blipFill>
        <p:spPr bwMode="auto">
          <a:xfrm>
            <a:off x="8153400" y="5486400"/>
            <a:ext cx="703263" cy="10668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901825" cy="24511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1736725" cy="24511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1743075" cy="24685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3" name="Picture 13" descr="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962150" cy="24511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WordArt 14"/>
          <p:cNvSpPr>
            <a:spLocks noChangeArrowheads="1" noChangeShapeType="1" noTextEdit="1"/>
          </p:cNvSpPr>
          <p:nvPr/>
        </p:nvSpPr>
        <p:spPr bwMode="auto">
          <a:xfrm>
            <a:off x="2438400" y="5713413"/>
            <a:ext cx="5029200" cy="11445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найди лишнее</a:t>
            </a:r>
          </a:p>
        </p:txBody>
      </p:sp>
      <p:sp>
        <p:nvSpPr>
          <p:cNvPr id="16395" name="WordArt 15"/>
          <p:cNvSpPr>
            <a:spLocks noChangeArrowheads="1" noChangeShapeType="1" noTextEdit="1"/>
          </p:cNvSpPr>
          <p:nvPr/>
        </p:nvSpPr>
        <p:spPr bwMode="auto">
          <a:xfrm>
            <a:off x="1447800" y="3810000"/>
            <a:ext cx="1828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УРА, ПОБЕДА!</a:t>
            </a:r>
          </a:p>
        </p:txBody>
      </p:sp>
      <p:pic>
        <p:nvPicPr>
          <p:cNvPr id="46090" name="Picture 10" descr="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1762125" cy="246221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5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>
      <p:transition spd="slow">
        <p:split orient="vert"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6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6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338469951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8924"/>
            <a:ext cx="3078634" cy="31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3851920" y="2492896"/>
            <a:ext cx="5184576" cy="2895600"/>
          </a:xfrm>
          <a:prstGeom prst="cloudCallout">
            <a:avLst>
              <a:gd name="adj1" fmla="val -69810"/>
              <a:gd name="adj2" fmla="val -30426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 справились!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4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>
      <p:transition spd="slow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timeline_1424265135_00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9529"/>
            <a:ext cx="9144001" cy="697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olshoy_detskiy_khor_tst_i_vr_-_chunga-changa_(zaycev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3095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5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дмин\Desktop\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4752528" cy="356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7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0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147954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0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928934"/>
            <a:ext cx="147954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0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928934"/>
            <a:ext cx="147954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0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929066"/>
            <a:ext cx="147954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0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256"/>
            <a:ext cx="147954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0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429132"/>
            <a:ext cx="147954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solnishk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750" y="0"/>
            <a:ext cx="1619250" cy="13938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4357694"/>
            <a:ext cx="4143404" cy="1428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-2520000">
            <a:off x="1092351" y="4004357"/>
            <a:ext cx="1101384" cy="579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-9180000">
            <a:off x="1734851" y="4660302"/>
            <a:ext cx="1357322" cy="10089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-9180000">
            <a:off x="3383325" y="4660082"/>
            <a:ext cx="1028399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-600000">
            <a:off x="4706971" y="5501197"/>
            <a:ext cx="4143404" cy="2714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3357554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Муравьи в лесу густом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Дружно строят новый дом.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Трое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тащат веточку,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Трое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тащат щепочку.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Ускоряют дружно шаг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весёлых работяг?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3887" y="1124744"/>
            <a:ext cx="3357586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3+3=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7768" y="1124744"/>
            <a:ext cx="910334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9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МАМА\детские презентации\Почемучка\7ec2893f0eb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000728" y="2643182"/>
            <a:ext cx="3143272" cy="3744000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МАМА\детские презентации\Почемучка\65e70f0ab43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500438"/>
            <a:ext cx="1382870" cy="1908000"/>
          </a:xfrm>
          <a:prstGeom prst="rect">
            <a:avLst/>
          </a:prstGeom>
          <a:noFill/>
        </p:spPr>
      </p:pic>
      <p:pic>
        <p:nvPicPr>
          <p:cNvPr id="4" name="Picture 3" descr="C:\Documents and Settings\Кирилл\Рабочий стол\МАМА\детские презентации\Почемучка\65e70f0ab43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3500438"/>
            <a:ext cx="1382870" cy="1908000"/>
          </a:xfrm>
          <a:prstGeom prst="rect">
            <a:avLst/>
          </a:prstGeom>
          <a:noFill/>
        </p:spPr>
      </p:pic>
      <p:pic>
        <p:nvPicPr>
          <p:cNvPr id="5" name="Picture 3" descr="C:\Documents and Settings\Кирилл\Рабочий стол\МАМА\детские презентации\Почемучка\65e70f0ab43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3500438"/>
            <a:ext cx="1382870" cy="190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" y="0"/>
            <a:ext cx="357186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богатого волчонка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кваса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бочонка.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 ещё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бочонок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Прикатил домой волчонок.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складывать их стал –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бочонка насчитал.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429264"/>
            <a:ext cx="3286148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2+1=3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solnishk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24750" y="0"/>
            <a:ext cx="1619250" cy="1393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74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6"/>
          <p:cNvGrpSpPr/>
          <p:nvPr/>
        </p:nvGrpSpPr>
        <p:grpSpPr>
          <a:xfrm>
            <a:off x="142844" y="2857496"/>
            <a:ext cx="4965998" cy="4000504"/>
            <a:chOff x="142844" y="2857496"/>
            <a:chExt cx="4965998" cy="4000504"/>
          </a:xfrm>
        </p:grpSpPr>
        <p:pic>
          <p:nvPicPr>
            <p:cNvPr id="2" name="Picture 7" descr="4bbb66284d1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2844" y="3429000"/>
              <a:ext cx="1822726" cy="2428892"/>
            </a:xfrm>
            <a:prstGeom prst="rect">
              <a:avLst/>
            </a:prstGeom>
            <a:noFill/>
          </p:spPr>
        </p:pic>
        <p:pic>
          <p:nvPicPr>
            <p:cNvPr id="3" name="Picture 7" descr="4bbb66284d1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57356" y="2857496"/>
              <a:ext cx="1822726" cy="2428892"/>
            </a:xfrm>
            <a:prstGeom prst="rect">
              <a:avLst/>
            </a:prstGeom>
            <a:noFill/>
          </p:spPr>
        </p:pic>
        <p:pic>
          <p:nvPicPr>
            <p:cNvPr id="4" name="Picture 7" descr="4bbb66284d1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86116" y="3000372"/>
              <a:ext cx="1822726" cy="2428892"/>
            </a:xfrm>
            <a:prstGeom prst="rect">
              <a:avLst/>
            </a:prstGeom>
            <a:noFill/>
          </p:spPr>
        </p:pic>
        <p:pic>
          <p:nvPicPr>
            <p:cNvPr id="5" name="Picture 7" descr="4bbb66284d1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28662" y="4429108"/>
              <a:ext cx="1822726" cy="2428892"/>
            </a:xfrm>
            <a:prstGeom prst="rect">
              <a:avLst/>
            </a:prstGeom>
            <a:noFill/>
          </p:spPr>
        </p:pic>
        <p:pic>
          <p:nvPicPr>
            <p:cNvPr id="6" name="Picture 7" descr="4bbb66284d1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28860" y="4429108"/>
              <a:ext cx="1822726" cy="2428892"/>
            </a:xfrm>
            <a:prstGeom prst="rect">
              <a:avLst/>
            </a:prstGeom>
            <a:noFill/>
          </p:spPr>
        </p:pic>
      </p:grpSp>
      <p:grpSp>
        <p:nvGrpSpPr>
          <p:cNvPr id="10" name="Группа 17"/>
          <p:cNvGrpSpPr/>
          <p:nvPr/>
        </p:nvGrpSpPr>
        <p:grpSpPr>
          <a:xfrm>
            <a:off x="5000628" y="3286124"/>
            <a:ext cx="3801036" cy="3339008"/>
            <a:chOff x="5000628" y="3286124"/>
            <a:chExt cx="3801036" cy="3339008"/>
          </a:xfrm>
        </p:grpSpPr>
        <p:pic>
          <p:nvPicPr>
            <p:cNvPr id="1026" name="Picture 2" descr="C:\Documents and Settings\Кирилл\Рабочий стол\МАМА\детские презентации\Почемучка\4a0cd197d2da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5000628" y="3286124"/>
              <a:ext cx="1443582" cy="2196000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Кирилл\Рабочий стол\МАМА\детские презентации\Почемучка\4a0cd197d2da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7358082" y="4000504"/>
              <a:ext cx="1443582" cy="2196000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Кирилл\Рабочий стол\МАМА\детские презентации\Почемучка\4a0cd197d2da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6000760" y="4429132"/>
              <a:ext cx="1443582" cy="2196000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Кирилл\Рабочий стол\МАМА\детские презентации\Почемучка\51a6b005917c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000628" y="4357694"/>
              <a:ext cx="1083915" cy="1080000"/>
            </a:xfrm>
            <a:prstGeom prst="rect">
              <a:avLst/>
            </a:prstGeom>
            <a:noFill/>
          </p:spPr>
        </p:pic>
        <p:pic>
          <p:nvPicPr>
            <p:cNvPr id="11" name="Picture 3" descr="C:\Documents and Settings\Кирилл\Рабочий стол\МАМА\детские презентации\Почемучка\51a6b005917c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857884" y="5429264"/>
              <a:ext cx="1083915" cy="1080000"/>
            </a:xfrm>
            <a:prstGeom prst="rect">
              <a:avLst/>
            </a:prstGeom>
            <a:noFill/>
          </p:spPr>
        </p:pic>
        <p:pic>
          <p:nvPicPr>
            <p:cNvPr id="12" name="Picture 3" descr="C:\Documents and Settings\Кирилл\Рабочий стол\МАМА\детские презентации\Почемучка\51a6b005917c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286644" y="5000636"/>
              <a:ext cx="1083915" cy="1080000"/>
            </a:xfrm>
            <a:prstGeom prst="rect">
              <a:avLst/>
            </a:prstGeom>
            <a:noFill/>
          </p:spPr>
        </p:pic>
      </p:grpSp>
      <p:pic>
        <p:nvPicPr>
          <p:cNvPr id="14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24750" y="0"/>
            <a:ext cx="1619250" cy="13938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3286116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Пять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ежей – с лукошками,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ежа – с гармошками.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среди сосен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Ежей гуляет? …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934" y="1052736"/>
            <a:ext cx="321471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5+3=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55433" y="1052736"/>
            <a:ext cx="931211" cy="14465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7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>
      <p:transition spd="slow">
        <p:split orient="vert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голуб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2286000" y="5410200"/>
            <a:ext cx="5029200" cy="11445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найди лишнее</a:t>
            </a:r>
          </a:p>
        </p:txBody>
      </p:sp>
      <p:pic>
        <p:nvPicPr>
          <p:cNvPr id="4100" name="Picture 6" descr="вместе - копия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/>
          <a:stretch>
            <a:fillRect/>
          </a:stretch>
        </p:blipFill>
        <p:spPr bwMode="auto">
          <a:xfrm>
            <a:off x="304800" y="5638800"/>
            <a:ext cx="839788" cy="9144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7" descr="попугай 2 - копия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8752"/>
              </a:clrFrom>
              <a:clrTo>
                <a:srgbClr val="FF875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 b="4306"/>
          <a:stretch>
            <a:fillRect/>
          </a:stretch>
        </p:blipFill>
        <p:spPr bwMode="auto">
          <a:xfrm>
            <a:off x="8229600" y="5562600"/>
            <a:ext cx="652463" cy="990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18" y="533400"/>
            <a:ext cx="2286000" cy="2060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2279650" cy="203041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 descr="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9749"/>
            <a:ext cx="2230438" cy="2047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WordArt 11"/>
          <p:cNvSpPr>
            <a:spLocks noChangeArrowheads="1" noChangeShapeType="1" noTextEdit="1"/>
          </p:cNvSpPr>
          <p:nvPr/>
        </p:nvSpPr>
        <p:spPr bwMode="auto">
          <a:xfrm>
            <a:off x="5181600" y="3276600"/>
            <a:ext cx="2209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УРА, ПОБЕДА!</a:t>
            </a:r>
          </a:p>
        </p:txBody>
      </p:sp>
      <p:pic>
        <p:nvPicPr>
          <p:cNvPr id="34829" name="Picture 13" descr="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2266950" cy="2041525"/>
          </a:xfrm>
          <a:prstGeom prst="rect">
            <a:avLst/>
          </a:prstGeom>
          <a:solidFill>
            <a:srgbClr val="FF3300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107" name="WordArt 15"/>
          <p:cNvSpPr>
            <a:spLocks noChangeArrowheads="1" noChangeShapeType="1" noTextEdit="1"/>
          </p:cNvSpPr>
          <p:nvPr/>
        </p:nvSpPr>
        <p:spPr bwMode="auto">
          <a:xfrm rot="217977">
            <a:off x="3810000" y="1066800"/>
            <a:ext cx="2057400" cy="800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70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3" name="bomb.wav"/>
          </p:stSnd>
        </p:sndAc>
      </p:transition>
    </mc:Choice>
    <mc:Fallback>
      <p:transition spd="slow">
        <p:split orient="vert"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голуб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 rot="217977">
            <a:off x="3810000" y="1066800"/>
            <a:ext cx="2057400" cy="800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pic>
        <p:nvPicPr>
          <p:cNvPr id="37894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89" y="447861"/>
            <a:ext cx="2286000" cy="2060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1733"/>
            <a:ext cx="2193925" cy="201771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2212975" cy="203041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WordArt 10"/>
          <p:cNvSpPr>
            <a:spLocks noChangeArrowheads="1" noChangeShapeType="1" noTextEdit="1"/>
          </p:cNvSpPr>
          <p:nvPr/>
        </p:nvSpPr>
        <p:spPr bwMode="auto">
          <a:xfrm>
            <a:off x="2286000" y="5410200"/>
            <a:ext cx="5029200" cy="11445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найди лишнее</a:t>
            </a:r>
          </a:p>
        </p:txBody>
      </p:sp>
      <p:pic>
        <p:nvPicPr>
          <p:cNvPr id="8200" name="Picture 11" descr="вместе - копия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/>
          <a:stretch>
            <a:fillRect/>
          </a:stretch>
        </p:blipFill>
        <p:spPr bwMode="auto">
          <a:xfrm>
            <a:off x="381000" y="5562600"/>
            <a:ext cx="911225" cy="990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12" descr="попугай 2 - копия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8752"/>
              </a:clrFrom>
              <a:clrTo>
                <a:srgbClr val="FF875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 b="4306"/>
          <a:stretch>
            <a:fillRect/>
          </a:stretch>
        </p:blipFill>
        <p:spPr bwMode="auto">
          <a:xfrm>
            <a:off x="8153400" y="5486400"/>
            <a:ext cx="703263" cy="10668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WordArt 13"/>
          <p:cNvSpPr>
            <a:spLocks noChangeArrowheads="1" noChangeShapeType="1" noTextEdit="1"/>
          </p:cNvSpPr>
          <p:nvPr/>
        </p:nvSpPr>
        <p:spPr bwMode="auto">
          <a:xfrm>
            <a:off x="2057400" y="3429000"/>
            <a:ext cx="2209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УРА, ПОБЕДА!</a:t>
            </a:r>
          </a:p>
        </p:txBody>
      </p:sp>
      <p:pic>
        <p:nvPicPr>
          <p:cNvPr id="37896" name="Picture 8" descr="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2262188" cy="203041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>
      <p:transition spd="slow">
        <p:split orient="vert"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голуб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 rot="217977">
            <a:off x="3810000" y="1066800"/>
            <a:ext cx="2057400" cy="800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2438400" y="5713413"/>
            <a:ext cx="5029200" cy="11445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найди лишнее</a:t>
            </a:r>
          </a:p>
        </p:txBody>
      </p:sp>
      <p:pic>
        <p:nvPicPr>
          <p:cNvPr id="14341" name="Picture 7" descr="вместе - копи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/>
          <a:stretch>
            <a:fillRect/>
          </a:stretch>
        </p:blipFill>
        <p:spPr bwMode="auto">
          <a:xfrm>
            <a:off x="304800" y="5638800"/>
            <a:ext cx="911225" cy="990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8" descr="попугай 2 - копия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8752"/>
              </a:clrFrom>
              <a:clrTo>
                <a:srgbClr val="FF875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 b="4306"/>
          <a:stretch>
            <a:fillRect/>
          </a:stretch>
        </p:blipFill>
        <p:spPr bwMode="auto">
          <a:xfrm>
            <a:off x="8153400" y="5486400"/>
            <a:ext cx="703263" cy="10668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b="7753"/>
          <a:stretch>
            <a:fillRect/>
          </a:stretch>
        </p:blipFill>
        <p:spPr bwMode="auto">
          <a:xfrm>
            <a:off x="609600" y="304800"/>
            <a:ext cx="1706563" cy="22098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6"/>
          <a:stretch>
            <a:fillRect/>
          </a:stretch>
        </p:blipFill>
        <p:spPr bwMode="auto">
          <a:xfrm>
            <a:off x="1295400" y="3124200"/>
            <a:ext cx="1749425" cy="2286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2" descr="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"/>
          <a:stretch>
            <a:fillRect/>
          </a:stretch>
        </p:blipFill>
        <p:spPr bwMode="auto">
          <a:xfrm>
            <a:off x="6248400" y="3124200"/>
            <a:ext cx="1731963" cy="2286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5" name="Picture 13" descr="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b="7156"/>
          <a:stretch>
            <a:fillRect/>
          </a:stretch>
        </p:blipFill>
        <p:spPr bwMode="auto">
          <a:xfrm>
            <a:off x="6858000" y="304800"/>
            <a:ext cx="1739900" cy="2286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WordArt 14"/>
          <p:cNvSpPr>
            <a:spLocks noChangeArrowheads="1" noChangeShapeType="1" noTextEdit="1"/>
          </p:cNvSpPr>
          <p:nvPr/>
        </p:nvSpPr>
        <p:spPr bwMode="auto">
          <a:xfrm>
            <a:off x="3733800" y="2895600"/>
            <a:ext cx="1828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УРА, ПОБЕДА!</a:t>
            </a:r>
          </a:p>
        </p:txBody>
      </p:sp>
      <p:pic>
        <p:nvPicPr>
          <p:cNvPr id="44043" name="Picture 11" descr="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"/>
          <a:stretch>
            <a:fillRect/>
          </a:stretch>
        </p:blipFill>
        <p:spPr bwMode="auto">
          <a:xfrm>
            <a:off x="3810000" y="2057400"/>
            <a:ext cx="1731963" cy="2286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3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>
      <p:transition spd="slow">
        <p:split orient="vert"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4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</TotalTime>
  <Words>121</Words>
  <Application>Microsoft Office PowerPoint</Application>
  <PresentationFormat>Экран (4:3)</PresentationFormat>
  <Paragraphs>34</Paragraphs>
  <Slides>12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сад 64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викторовна</dc:creator>
  <cp:lastModifiedBy>наталья викторовна</cp:lastModifiedBy>
  <cp:revision>9</cp:revision>
  <dcterms:created xsi:type="dcterms:W3CDTF">2018-02-01T08:45:34Z</dcterms:created>
  <dcterms:modified xsi:type="dcterms:W3CDTF">2018-02-19T10:17:23Z</dcterms:modified>
</cp:coreProperties>
</file>